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85" r:id="rId17"/>
    <p:sldId id="776" r:id="rId18"/>
    <p:sldId id="788" r:id="rId19"/>
    <p:sldId id="737" r:id="rId20"/>
    <p:sldId id="786" r:id="rId21"/>
    <p:sldId id="787" r:id="rId22"/>
    <p:sldId id="701" r:id="rId23"/>
    <p:sldId id="702" r:id="rId24"/>
    <p:sldId id="703" r:id="rId25"/>
    <p:sldId id="724" r:id="rId26"/>
    <p:sldId id="706" r:id="rId27"/>
    <p:sldId id="739" r:id="rId28"/>
    <p:sldId id="728" r:id="rId29"/>
    <p:sldId id="793" r:id="rId30"/>
    <p:sldId id="711" r:id="rId31"/>
    <p:sldId id="789" r:id="rId32"/>
    <p:sldId id="790" r:id="rId33"/>
    <p:sldId id="791" r:id="rId34"/>
    <p:sldId id="792" r:id="rId35"/>
    <p:sldId id="775" r:id="rId36"/>
    <p:sldId id="729" r:id="rId37"/>
    <p:sldId id="794" r:id="rId38"/>
    <p:sldId id="707" r:id="rId39"/>
    <p:sldId id="740" r:id="rId40"/>
    <p:sldId id="769" r:id="rId41"/>
    <p:sldId id="772" r:id="rId42"/>
    <p:sldId id="795" r:id="rId43"/>
    <p:sldId id="796" r:id="rId44"/>
    <p:sldId id="797" r:id="rId45"/>
    <p:sldId id="691" r:id="rId46"/>
    <p:sldId id="798" r:id="rId47"/>
    <p:sldId id="799" r:id="rId48"/>
    <p:sldId id="771" r:id="rId49"/>
    <p:sldId id="692" r:id="rId50"/>
    <p:sldId id="708" r:id="rId51"/>
    <p:sldId id="741" r:id="rId52"/>
    <p:sldId id="761" r:id="rId53"/>
    <p:sldId id="800" r:id="rId54"/>
    <p:sldId id="801" r:id="rId55"/>
    <p:sldId id="802" r:id="rId56"/>
    <p:sldId id="693" r:id="rId57"/>
    <p:sldId id="632" r:id="rId58"/>
    <p:sldId id="768" r:id="rId59"/>
    <p:sldId id="767" r:id="rId60"/>
    <p:sldId id="765" r:id="rId61"/>
    <p:sldId id="764" r:id="rId62"/>
    <p:sldId id="763" r:id="rId63"/>
    <p:sldId id="731" r:id="rId64"/>
    <p:sldId id="803" r:id="rId65"/>
    <p:sldId id="709" r:id="rId66"/>
    <p:sldId id="749" r:id="rId67"/>
    <p:sldId id="783" r:id="rId68"/>
    <p:sldId id="751" r:id="rId69"/>
    <p:sldId id="804" r:id="rId70"/>
    <p:sldId id="755" r:id="rId71"/>
    <p:sldId id="753" r:id="rId72"/>
    <p:sldId id="781" r:id="rId73"/>
    <p:sldId id="782" r:id="rId74"/>
    <p:sldId id="750" r:id="rId75"/>
    <p:sldId id="805" r:id="rId76"/>
    <p:sldId id="806" r:id="rId77"/>
    <p:sldId id="807" r:id="rId78"/>
    <p:sldId id="757" r:id="rId79"/>
    <p:sldId id="758" r:id="rId80"/>
    <p:sldId id="778" r:id="rId81"/>
    <p:sldId id="710" r:id="rId82"/>
    <p:sldId id="734" r:id="rId83"/>
    <p:sldId id="735" r:id="rId84"/>
    <p:sldId id="736" r:id="rId85"/>
    <p:sldId id="510" r:id="rId86"/>
    <p:sldId id="555" r:id="rId87"/>
    <p:sldId id="552" r:id="rId88"/>
    <p:sldId id="760" r:id="rId89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7452" autoAdjust="0"/>
  </p:normalViewPr>
  <p:slideViewPr>
    <p:cSldViewPr showGuides="1">
      <p:cViewPr>
        <p:scale>
          <a:sx n="100" d="100"/>
          <a:sy n="100" d="100"/>
        </p:scale>
        <p:origin x="-2240" y="-248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2014/07/20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jpeg"/><Relationship Id="rId5" Type="http://schemas.openxmlformats.org/officeDocument/2006/relationships/image" Target="../media/image21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jpeg"/><Relationship Id="rId5" Type="http://schemas.openxmlformats.org/officeDocument/2006/relationships/image" Target="../media/image21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robolectr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hyperlink" Target="http://robolectric.org/" TargetMode="External"/><Relationship Id="rId6" Type="http://schemas.openxmlformats.org/officeDocument/2006/relationships/hyperlink" Target="http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19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18698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6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4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2087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077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project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your </a:t>
            </a:r>
            <a:r>
              <a:rPr lang="en-US" altLang="ja-JP" sz="3200" dirty="0" err="1" smtClean="0">
                <a:solidFill>
                  <a:srgbClr val="BF0000"/>
                </a:solidFill>
                <a:latin typeface="+mn-lt"/>
                <a:cs typeface="ＭＳ 明朝"/>
              </a:rPr>
              <a:t>situlation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2291</Words>
  <Application>Microsoft Macintosh PowerPoint</Application>
  <PresentationFormat>画面に合わせる (4:3)</PresentationFormat>
  <Paragraphs>643</Paragraphs>
  <Slides>85</Slides>
  <Notes>77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85</vt:i4>
      </vt:variant>
    </vt:vector>
  </HeadingPairs>
  <TitlesOfParts>
    <vt:vector size="86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At the end of April 2013</vt:lpstr>
      <vt:lpstr>Our target application is</vt:lpstr>
      <vt:lpstr>Conditions and Challenges</vt:lpstr>
      <vt:lpstr>Conditions and Challenges</vt:lpstr>
      <vt:lpstr>Conditions and Challenges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Shared understanding by the working software</vt:lpstr>
      <vt:lpstr>After CI/CD</vt:lpstr>
      <vt:lpstr>After CI/CD</vt:lpstr>
      <vt:lpstr>PowerPoint プレゼンテーション</vt:lpstr>
      <vt:lpstr>Challenges</vt:lpstr>
      <vt:lpstr>Before TDD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Example of feature creep</vt:lpstr>
      <vt:lpstr>Example of feature creep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[Example] Growing a collaborative culture</vt:lpstr>
      <vt:lpstr>[Example] Growing a collaborative culture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4758</cp:revision>
  <cp:lastPrinted>2012-11-01T00:53:12Z</cp:lastPrinted>
  <dcterms:created xsi:type="dcterms:W3CDTF">2013-01-29T01:30:29Z</dcterms:created>
  <dcterms:modified xsi:type="dcterms:W3CDTF">2014-07-20T05:28:07Z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